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67" r:id="rId14"/>
    <p:sldId id="268" r:id="rId1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66FF"/>
    <a:srgbClr val="CCCCFF"/>
    <a:srgbClr val="E646D3"/>
    <a:srgbClr val="FF6699"/>
    <a:srgbClr val="99FFCC"/>
    <a:srgbClr val="C5F18B"/>
    <a:srgbClr val="FF0000"/>
    <a:srgbClr val="B21C6B"/>
    <a:srgbClr val="F695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16985-0BC7-4923-AB07-98DB647FA5D5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C1486-FA3C-4F8F-94C1-CC9D88D28B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E04A4-9E9A-443B-9BC7-99EABA308030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B11DE-4721-4D02-AA32-4C1C5AB9F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B11DE-4721-4D02-AA32-4C1C5AB9F26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4157-939E-47FA-BE8D-6894D5EA68C0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59A7-4AE3-4B44-BDD3-55606464BE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4157-939E-47FA-BE8D-6894D5EA68C0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59A7-4AE3-4B44-BDD3-55606464BE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4157-939E-47FA-BE8D-6894D5EA68C0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59A7-4AE3-4B44-BDD3-55606464BE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4157-939E-47FA-BE8D-6894D5EA68C0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59A7-4AE3-4B44-BDD3-55606464BE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4157-939E-47FA-BE8D-6894D5EA68C0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59A7-4AE3-4B44-BDD3-55606464BE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4157-939E-47FA-BE8D-6894D5EA68C0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59A7-4AE3-4B44-BDD3-55606464BE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4157-939E-47FA-BE8D-6894D5EA68C0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59A7-4AE3-4B44-BDD3-55606464BE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4157-939E-47FA-BE8D-6894D5EA68C0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59A7-4AE3-4B44-BDD3-55606464BE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4157-939E-47FA-BE8D-6894D5EA68C0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59A7-4AE3-4B44-BDD3-55606464BE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4157-939E-47FA-BE8D-6894D5EA68C0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59A7-4AE3-4B44-BDD3-55606464BE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4157-939E-47FA-BE8D-6894D5EA68C0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59A7-4AE3-4B44-BDD3-55606464BE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B4157-939E-47FA-BE8D-6894D5EA68C0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A59A7-4AE3-4B44-BDD3-55606464BE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d244ks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janderson@usd244ks.or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ms7math.weebly.com/" TargetMode="External"/><Relationship Id="rId2" Type="http://schemas.openxmlformats.org/officeDocument/2006/relationships/hyperlink" Target="http://www.usd244k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581400"/>
            <a:ext cx="7772400" cy="2895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Classroom </a:t>
            </a:r>
            <a:r>
              <a:rPr lang="en-US" dirty="0" smtClean="0">
                <a:solidFill>
                  <a:srgbClr val="7030A0"/>
                </a:solidFill>
              </a:rPr>
              <a:t>Procedures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Children- Brody (4) and Ty (7)</a:t>
            </a:r>
            <a:br>
              <a:rPr lang="en-US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 Experience- 15</a:t>
            </a:r>
            <a:r>
              <a:rPr lang="en-US" b="1" baseline="30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year of teaching</a:t>
            </a:r>
            <a:br>
              <a:rPr lang="en-US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</a:t>
            </a:r>
            <a:br>
              <a:rPr lang="en-US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Hobbies</a:t>
            </a:r>
            <a:br>
              <a:rPr lang="en-US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1828800"/>
            <a:ext cx="6400800" cy="22860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Mrs. Anderson</a:t>
            </a:r>
            <a:endParaRPr lang="en-US" sz="4400" b="1" dirty="0"/>
          </a:p>
        </p:txBody>
      </p:sp>
      <p:pic>
        <p:nvPicPr>
          <p:cNvPr id="1027" name="Picture 3" descr="C:\Documents and Settings\janderson\Local Settings\Temporary Internet Files\Content.IE5\36S0IEF0\MCj041060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0"/>
            <a:ext cx="2667000" cy="2421076"/>
          </a:xfrm>
          <a:prstGeom prst="rect">
            <a:avLst/>
          </a:prstGeom>
          <a:noFill/>
        </p:spPr>
      </p:pic>
      <p:pic>
        <p:nvPicPr>
          <p:cNvPr id="1028" name="Picture 4" descr="C:\Documents and Settings\janderson\Local Settings\Temporary Internet Files\Content.IE5\36S0IEF0\MCHH00779_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53762" y="0"/>
            <a:ext cx="2896962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CCCCFF"/>
                </a:solidFill>
              </a:rPr>
              <a:t>Consequences</a:t>
            </a:r>
            <a:endParaRPr lang="en-US" sz="6000" b="1" dirty="0">
              <a:solidFill>
                <a:srgbClr val="CCCC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CCCFF"/>
                </a:solidFill>
              </a:rPr>
              <a:t>Courtesy Card.</a:t>
            </a:r>
          </a:p>
          <a:p>
            <a:r>
              <a:rPr lang="en-US" b="1" dirty="0" smtClean="0">
                <a:solidFill>
                  <a:srgbClr val="CCCCFF"/>
                </a:solidFill>
              </a:rPr>
              <a:t>Mr. </a:t>
            </a:r>
            <a:r>
              <a:rPr lang="en-US" b="1" dirty="0" err="1" smtClean="0">
                <a:solidFill>
                  <a:srgbClr val="CCCCFF"/>
                </a:solidFill>
              </a:rPr>
              <a:t>Scothorn</a:t>
            </a:r>
            <a:r>
              <a:rPr lang="en-US" b="1" dirty="0" smtClean="0">
                <a:solidFill>
                  <a:srgbClr val="CCCCFF"/>
                </a:solidFill>
              </a:rPr>
              <a:t> </a:t>
            </a:r>
            <a:r>
              <a:rPr lang="en-US" sz="2800" b="1" dirty="0" smtClean="0">
                <a:solidFill>
                  <a:srgbClr val="CCCCFF"/>
                </a:solidFill>
              </a:rPr>
              <a:t>(Martin Meters/</a:t>
            </a:r>
            <a:r>
              <a:rPr lang="en-US" sz="2800" b="1" dirty="0" err="1" smtClean="0">
                <a:solidFill>
                  <a:srgbClr val="CCCCFF"/>
                </a:solidFill>
              </a:rPr>
              <a:t>Scothorn</a:t>
            </a:r>
            <a:r>
              <a:rPr lang="en-US" sz="2800" b="1" dirty="0" smtClean="0">
                <a:solidFill>
                  <a:srgbClr val="CCCCFF"/>
                </a:solidFill>
              </a:rPr>
              <a:t> Shuttle).</a:t>
            </a:r>
            <a:endParaRPr lang="en-US" b="1" dirty="0" smtClean="0">
              <a:solidFill>
                <a:srgbClr val="CCCCFF"/>
              </a:solidFill>
            </a:endParaRPr>
          </a:p>
          <a:p>
            <a:r>
              <a:rPr lang="en-US" b="1" dirty="0" smtClean="0">
                <a:solidFill>
                  <a:srgbClr val="CCCCFF"/>
                </a:solidFill>
              </a:rPr>
              <a:t>Detention</a:t>
            </a:r>
          </a:p>
          <a:p>
            <a:r>
              <a:rPr lang="en-US" b="1" dirty="0" smtClean="0">
                <a:solidFill>
                  <a:srgbClr val="CCCCFF"/>
                </a:solidFill>
              </a:rPr>
              <a:t>Phone call to your parent(s).</a:t>
            </a:r>
          </a:p>
          <a:p>
            <a:r>
              <a:rPr lang="en-US" b="1" dirty="0" smtClean="0">
                <a:solidFill>
                  <a:srgbClr val="CCCCFF"/>
                </a:solidFill>
              </a:rPr>
              <a:t>Meet with 7</a:t>
            </a:r>
            <a:r>
              <a:rPr lang="en-US" b="1" baseline="30000" dirty="0" smtClean="0">
                <a:solidFill>
                  <a:srgbClr val="CCCCFF"/>
                </a:solidFill>
              </a:rPr>
              <a:t>th</a:t>
            </a:r>
            <a:r>
              <a:rPr lang="en-US" b="1" dirty="0" smtClean="0">
                <a:solidFill>
                  <a:srgbClr val="CCCCFF"/>
                </a:solidFill>
              </a:rPr>
              <a:t> grade team.</a:t>
            </a:r>
          </a:p>
          <a:p>
            <a:r>
              <a:rPr lang="en-US" b="1" dirty="0" smtClean="0">
                <a:solidFill>
                  <a:srgbClr val="CCCCFF"/>
                </a:solidFill>
              </a:rPr>
              <a:t>In-school suspension.</a:t>
            </a:r>
          </a:p>
        </p:txBody>
      </p:sp>
      <p:pic>
        <p:nvPicPr>
          <p:cNvPr id="7170" name="Picture 2" descr="C:\Documents and Settings\janderson\Local Settings\Temporary Internet Files\Content.IE5\36S0IEF0\MCj044156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752385"/>
            <a:ext cx="3200400" cy="31056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Grading System</a:t>
            </a:r>
            <a:endParaRPr lang="en-US" sz="5400" b="1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143000" y="1371600"/>
            <a:ext cx="7239000" cy="4038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Daily work= 10 points</a:t>
            </a:r>
          </a:p>
          <a:p>
            <a:r>
              <a:rPr lang="en-US" sz="3600" b="1" dirty="0" smtClean="0"/>
              <a:t>Participation Points= 10 points</a:t>
            </a:r>
          </a:p>
          <a:p>
            <a:r>
              <a:rPr lang="en-US" sz="3600" b="1" dirty="0" smtClean="0"/>
              <a:t>Math Magazines= 50-80 points</a:t>
            </a:r>
          </a:p>
          <a:p>
            <a:r>
              <a:rPr lang="en-US" sz="3600" b="1" dirty="0" smtClean="0"/>
              <a:t>Quizzes= will vary</a:t>
            </a:r>
          </a:p>
          <a:p>
            <a:r>
              <a:rPr lang="en-US" sz="3600" b="1" dirty="0" smtClean="0"/>
              <a:t>Test/Projects= will vary </a:t>
            </a:r>
          </a:p>
          <a:p>
            <a:r>
              <a:rPr lang="en-US" sz="3600" b="1" dirty="0" smtClean="0"/>
              <a:t>Extra Credit= will vary</a:t>
            </a:r>
            <a:endParaRPr lang="en-US" sz="3600" b="1" dirty="0"/>
          </a:p>
        </p:txBody>
      </p:sp>
      <p:pic>
        <p:nvPicPr>
          <p:cNvPr id="8194" name="Picture 2" descr="C:\msoffice\Media\CntCD1\Animated\j0288928.gif"/>
          <p:cNvPicPr>
            <a:picLocks noGrp="1" noChangeAspect="1" noChangeArrowheads="1" noCro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1609725" cy="1524000"/>
          </a:xfrm>
          <a:prstGeom prst="rect">
            <a:avLst/>
          </a:prstGeom>
          <a:noFill/>
        </p:spPr>
      </p:pic>
      <p:pic>
        <p:nvPicPr>
          <p:cNvPr id="7" name="Picture 2" descr="C:\Documents and Settings\janderson\Local Settings\Temporary Internet Files\Content.IE5\36S0IEF0\MCBD10646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803583"/>
            <a:ext cx="2590800" cy="20544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Your student should know what his/her grade is at all times. You may visit our school website </a:t>
            </a:r>
            <a:r>
              <a:rPr lang="en-US" sz="4000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hlinkClick r:id="rId2"/>
              </a:rPr>
              <a:t>www.usd244ks.org</a:t>
            </a:r>
            <a:r>
              <a:rPr lang="en-US" sz="4000" dirty="0" smtClean="0">
                <a:solidFill>
                  <a:schemeClr val="bg1"/>
                </a:solidFill>
              </a:rPr>
              <a:t>  to check your child’s grade at any time. You will be given this information on how to access this when your enroll your child.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When is Mrs. Anderson available to answer my questions? 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Autofit/>
          </a:bodyPr>
          <a:lstStyle/>
          <a:p>
            <a:r>
              <a:rPr lang="en-US" sz="3100" dirty="0" smtClean="0">
                <a:solidFill>
                  <a:srgbClr val="FF0066"/>
                </a:solidFill>
              </a:rPr>
              <a:t>Planning Period</a:t>
            </a:r>
            <a:r>
              <a:rPr lang="en-US" sz="3100" dirty="0" smtClean="0">
                <a:solidFill>
                  <a:srgbClr val="0066FF"/>
                </a:solidFill>
              </a:rPr>
              <a:t>- </a:t>
            </a:r>
            <a:r>
              <a:rPr lang="en-US" sz="3100" b="1" dirty="0" smtClean="0">
                <a:solidFill>
                  <a:srgbClr val="0066FF"/>
                </a:solidFill>
              </a:rPr>
              <a:t>7</a:t>
            </a:r>
            <a:r>
              <a:rPr lang="en-US" sz="3100" b="1" baseline="30000" dirty="0" smtClean="0">
                <a:solidFill>
                  <a:srgbClr val="0066FF"/>
                </a:solidFill>
              </a:rPr>
              <a:t>th</a:t>
            </a:r>
            <a:r>
              <a:rPr lang="en-US" sz="3100" b="1" dirty="0" smtClean="0">
                <a:solidFill>
                  <a:srgbClr val="0066FF"/>
                </a:solidFill>
              </a:rPr>
              <a:t> hour</a:t>
            </a:r>
          </a:p>
          <a:p>
            <a:r>
              <a:rPr lang="en-US" sz="3100" dirty="0" smtClean="0">
                <a:solidFill>
                  <a:srgbClr val="FF0066"/>
                </a:solidFill>
              </a:rPr>
              <a:t>Before school</a:t>
            </a:r>
            <a:r>
              <a:rPr lang="en-US" sz="3100" dirty="0" smtClean="0">
                <a:solidFill>
                  <a:srgbClr val="0066FF"/>
                </a:solidFill>
              </a:rPr>
              <a:t>- </a:t>
            </a:r>
            <a:r>
              <a:rPr lang="en-US" sz="3100" b="1" dirty="0" smtClean="0">
                <a:solidFill>
                  <a:srgbClr val="0066FF"/>
                </a:solidFill>
              </a:rPr>
              <a:t>7:45 to 8:10 a.m.</a:t>
            </a:r>
          </a:p>
          <a:p>
            <a:r>
              <a:rPr lang="en-US" sz="3100" dirty="0" smtClean="0">
                <a:solidFill>
                  <a:srgbClr val="FF0066"/>
                </a:solidFill>
              </a:rPr>
              <a:t>After school </a:t>
            </a:r>
            <a:r>
              <a:rPr lang="en-US" sz="3100" b="1" dirty="0" smtClean="0">
                <a:solidFill>
                  <a:srgbClr val="0066FF"/>
                </a:solidFill>
              </a:rPr>
              <a:t>until 3:45 </a:t>
            </a:r>
            <a:r>
              <a:rPr lang="en-US" sz="3100" dirty="0" smtClean="0">
                <a:solidFill>
                  <a:srgbClr val="FF0066"/>
                </a:solidFill>
              </a:rPr>
              <a:t>unless other arrangements are made. </a:t>
            </a:r>
          </a:p>
          <a:p>
            <a:r>
              <a:rPr lang="en-US" sz="3100" dirty="0" smtClean="0">
                <a:solidFill>
                  <a:srgbClr val="FF0066"/>
                </a:solidFill>
              </a:rPr>
              <a:t>Team Plan</a:t>
            </a:r>
            <a:r>
              <a:rPr lang="en-US" sz="3100" dirty="0" smtClean="0">
                <a:solidFill>
                  <a:srgbClr val="0066FF"/>
                </a:solidFill>
              </a:rPr>
              <a:t>- </a:t>
            </a:r>
            <a:r>
              <a:rPr lang="en-US" sz="3100" b="1" dirty="0" smtClean="0">
                <a:solidFill>
                  <a:srgbClr val="0066FF"/>
                </a:solidFill>
              </a:rPr>
              <a:t>1</a:t>
            </a:r>
            <a:r>
              <a:rPr lang="en-US" sz="3100" b="1" baseline="30000" dirty="0" smtClean="0">
                <a:solidFill>
                  <a:srgbClr val="0066FF"/>
                </a:solidFill>
              </a:rPr>
              <a:t>st</a:t>
            </a:r>
            <a:r>
              <a:rPr lang="en-US" sz="3100" b="1" dirty="0" smtClean="0">
                <a:solidFill>
                  <a:srgbClr val="0066FF"/>
                </a:solidFill>
              </a:rPr>
              <a:t> hour </a:t>
            </a:r>
            <a:r>
              <a:rPr lang="en-US" sz="3100" dirty="0" smtClean="0">
                <a:solidFill>
                  <a:srgbClr val="0066FF"/>
                </a:solidFill>
              </a:rPr>
              <a:t>as a FINAL option.</a:t>
            </a:r>
          </a:p>
          <a:p>
            <a:r>
              <a:rPr lang="en-US" sz="3100" dirty="0" smtClean="0">
                <a:solidFill>
                  <a:srgbClr val="FF0066"/>
                </a:solidFill>
              </a:rPr>
              <a:t>You may also email me @</a:t>
            </a:r>
            <a:r>
              <a:rPr lang="en-US" sz="3100" dirty="0" smtClean="0">
                <a:solidFill>
                  <a:srgbClr val="0066FF"/>
                </a:solidFill>
              </a:rPr>
              <a:t>: </a:t>
            </a:r>
            <a:r>
              <a:rPr lang="en-US" sz="3100" b="1" dirty="0" smtClean="0">
                <a:hlinkClick r:id="rId2"/>
              </a:rPr>
              <a:t>janderson@usd244ks.org</a:t>
            </a:r>
            <a:r>
              <a:rPr lang="en-US" sz="3100" b="1" dirty="0" smtClean="0"/>
              <a:t> </a:t>
            </a:r>
            <a:endParaRPr lang="en-US" sz="3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 </a:t>
            </a:r>
            <a:r>
              <a:rPr lang="en-US" dirty="0" smtClean="0"/>
              <a:t>Let’s Have A Great Year! </a:t>
            </a:r>
            <a:r>
              <a:rPr lang="en-US" dirty="0" smtClean="0">
                <a:sym typeface="Wingdings" pitchFamily="2" charset="2"/>
              </a:rPr>
              <a:t>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The school website is…… </a:t>
            </a:r>
            <a:r>
              <a:rPr lang="en-US" sz="2000" dirty="0" smtClean="0">
                <a:hlinkClick r:id="rId2"/>
              </a:rPr>
              <a:t>http://www.usd244ks.org</a:t>
            </a:r>
            <a:endParaRPr lang="en-US" sz="2000" dirty="0" smtClean="0"/>
          </a:p>
          <a:p>
            <a:pPr>
              <a:buNone/>
            </a:pPr>
            <a:r>
              <a:rPr lang="en-US" sz="2800" dirty="0" smtClean="0"/>
              <a:t>   </a:t>
            </a:r>
            <a:r>
              <a:rPr lang="en-US" dirty="0" smtClean="0"/>
              <a:t>My personal website is….</a:t>
            </a:r>
            <a:r>
              <a:rPr lang="en-US" sz="2000" dirty="0" smtClean="0"/>
              <a:t>  </a:t>
            </a:r>
            <a:r>
              <a:rPr lang="en-US" sz="2000" dirty="0" smtClean="0">
                <a:hlinkClick r:id="rId3"/>
              </a:rPr>
              <a:t>www.bms7math.weebly.com</a:t>
            </a:r>
            <a:endParaRPr lang="en-US" sz="2000" dirty="0" smtClean="0"/>
          </a:p>
          <a:p>
            <a:pPr>
              <a:buNone/>
            </a:pPr>
            <a:r>
              <a:rPr lang="en-US" sz="1600" dirty="0" smtClean="0"/>
              <a:t>You will be able to access my lesson plans, social studies study guides, helpful math tools, and other information important to your child’s education.  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2291" name="Picture 3" descr="C:\msoffice\Media\CntCD1\Animated\j021351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2971800"/>
            <a:ext cx="459802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F18B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C:\msoffice\Media\CntCD1\ClipArt3\j023310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447800"/>
            <a:ext cx="3524061" cy="304769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Supplies Needed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Pencils</a:t>
            </a:r>
          </a:p>
          <a:p>
            <a:r>
              <a:rPr lang="en-US" sz="3600" dirty="0" smtClean="0"/>
              <a:t>Erasers</a:t>
            </a:r>
          </a:p>
          <a:p>
            <a:r>
              <a:rPr lang="en-US" sz="3600" dirty="0" smtClean="0"/>
              <a:t>Note paper</a:t>
            </a:r>
            <a:endParaRPr lang="en-US" sz="4400" dirty="0" smtClean="0"/>
          </a:p>
          <a:p>
            <a:r>
              <a:rPr lang="en-US" sz="3600" dirty="0" smtClean="0"/>
              <a:t>2 red pens</a:t>
            </a:r>
          </a:p>
          <a:p>
            <a:r>
              <a:rPr lang="en-US" sz="2800" dirty="0" smtClean="0"/>
              <a:t>Calculator (preferably one from the office)</a:t>
            </a:r>
          </a:p>
          <a:p>
            <a:r>
              <a:rPr lang="en-US" sz="3600" dirty="0" smtClean="0"/>
              <a:t>2 spiral notebooks </a:t>
            </a:r>
            <a:r>
              <a:rPr lang="en-US" sz="2800" dirty="0" smtClean="0"/>
              <a:t>(one to be left in the classroom)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7</a:t>
            </a:r>
            <a:r>
              <a:rPr lang="en-US" sz="5400" b="1" baseline="30000" dirty="0" smtClean="0">
                <a:solidFill>
                  <a:srgbClr val="7030A0"/>
                </a:solidFill>
              </a:rPr>
              <a:t>th</a:t>
            </a:r>
            <a:r>
              <a:rPr lang="en-US" sz="5400" b="1" dirty="0" smtClean="0">
                <a:solidFill>
                  <a:srgbClr val="7030A0"/>
                </a:solidFill>
              </a:rPr>
              <a:t> Grade Rules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600200"/>
            <a:ext cx="45720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1. Have work completed when due.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2. Arrive to the classroom on time with all necessary materials.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3. Demonstrate respect and honesty.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4. Use time in a constructive manner.</a:t>
            </a:r>
          </a:p>
          <a:p>
            <a:endParaRPr lang="en-US" dirty="0"/>
          </a:p>
        </p:txBody>
      </p:sp>
      <p:pic>
        <p:nvPicPr>
          <p:cNvPr id="14339" name="Picture 3" descr="C:\Documents and Settings\janderson\Local Settings\Temporary Internet Files\Content.IE5\V0LCFIGY\MCj012409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1143000"/>
            <a:ext cx="3809999" cy="41148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 rot="19668294">
            <a:off x="957263" y="2709140"/>
            <a:ext cx="1771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Follow the rules.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1. Have work completed when due.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257800"/>
          </a:xfrm>
        </p:spPr>
        <p:txBody>
          <a:bodyPr>
            <a:noAutofit/>
          </a:bodyPr>
          <a:lstStyle/>
          <a:p>
            <a:r>
              <a:rPr lang="en-US" sz="2700" b="1" dirty="0" smtClean="0">
                <a:solidFill>
                  <a:srgbClr val="FFFF00"/>
                </a:solidFill>
              </a:rPr>
              <a:t>Daily assignments are due the next day after class day unless otherwise specified. If they are not completed at the beginning of class a zero will be given, unless you have a late coupon you can use. </a:t>
            </a:r>
          </a:p>
          <a:p>
            <a:pPr>
              <a:buNone/>
            </a:pPr>
            <a:r>
              <a:rPr lang="en-US" sz="2700" b="1" dirty="0" smtClean="0">
                <a:solidFill>
                  <a:schemeClr val="bg1"/>
                </a:solidFill>
              </a:rPr>
              <a:t>*You will be given two late coupons for every quarter except possibly 4</a:t>
            </a:r>
            <a:r>
              <a:rPr lang="en-US" sz="27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2700" b="1" dirty="0" smtClean="0">
                <a:solidFill>
                  <a:schemeClr val="bg1"/>
                </a:solidFill>
              </a:rPr>
              <a:t> quarter.  You can use late coupons for any assignment, but projects!*</a:t>
            </a:r>
          </a:p>
          <a:p>
            <a:pPr>
              <a:buFont typeface="Arial" charset="0"/>
              <a:buChar char="•"/>
            </a:pPr>
            <a:r>
              <a:rPr lang="en-US" sz="2700" b="1" dirty="0" smtClean="0">
                <a:solidFill>
                  <a:srgbClr val="FFFF00"/>
                </a:solidFill>
              </a:rPr>
              <a:t>Assignments/Projects needing more than one day for completion will be given a specific  due date.  </a:t>
            </a:r>
            <a:r>
              <a:rPr lang="en-US" sz="2700" dirty="0" smtClean="0">
                <a:solidFill>
                  <a:srgbClr val="00CCFF"/>
                </a:solidFill>
              </a:rPr>
              <a:t>I don’t except late work for projects!!!! </a:t>
            </a:r>
          </a:p>
          <a:p>
            <a:pPr algn="ctr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What if I’m sick?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janderson\Local Settings\Temporary Internet Files\Content.IE5\SH7PC91Q\MCj042444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5671" y="2514600"/>
            <a:ext cx="3349250" cy="3962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66"/>
                </a:solidFill>
              </a:rPr>
              <a:t>What if I’m sick?</a:t>
            </a:r>
            <a:endParaRPr lang="en-US" sz="6600" b="1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66"/>
                </a:solidFill>
              </a:rPr>
              <a:t>Have your agenda signed first thing in the morning. </a:t>
            </a:r>
            <a:r>
              <a:rPr lang="en-US" sz="2400" b="1" dirty="0" smtClean="0">
                <a:solidFill>
                  <a:srgbClr val="FF0066"/>
                </a:solidFill>
              </a:rPr>
              <a:t>Even if you missed only one class.</a:t>
            </a:r>
          </a:p>
          <a:p>
            <a:r>
              <a:rPr lang="en-US" b="1" dirty="0" smtClean="0">
                <a:solidFill>
                  <a:srgbClr val="FF0066"/>
                </a:solidFill>
              </a:rPr>
              <a:t>You have the same number of days to make up your work as the days of school you missed. </a:t>
            </a:r>
          </a:p>
          <a:p>
            <a:pPr>
              <a:buNone/>
            </a:pPr>
            <a:r>
              <a:rPr lang="en-US" b="1" dirty="0" smtClean="0">
                <a:solidFill>
                  <a:srgbClr val="FF0066"/>
                </a:solidFill>
              </a:rPr>
              <a:t>* Doesn’t include long term assignments/projects. </a:t>
            </a:r>
            <a:r>
              <a:rPr lang="en-US" sz="2400" b="1" dirty="0" smtClean="0">
                <a:solidFill>
                  <a:srgbClr val="FF0066"/>
                </a:solidFill>
              </a:rPr>
              <a:t>They are due on original due date unless other arrangements are made</a:t>
            </a:r>
            <a:r>
              <a:rPr lang="en-US" sz="2400" dirty="0" smtClean="0">
                <a:solidFill>
                  <a:srgbClr val="FF0066"/>
                </a:solidFill>
              </a:rPr>
              <a:t>. </a:t>
            </a:r>
            <a:endParaRPr lang="en-US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msoffice\Media\CntCD1\Animated\j033637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67200"/>
            <a:ext cx="2590800" cy="2590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9FF33"/>
                </a:solidFill>
              </a:rPr>
              <a:t>2. Arrive in the classroom on time.</a:t>
            </a:r>
            <a:endParaRPr lang="en-US" dirty="0">
              <a:solidFill>
                <a:srgbClr val="99FF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FF33"/>
                </a:solidFill>
              </a:rPr>
              <a:t>Visit your locker prior to coming to class.</a:t>
            </a:r>
          </a:p>
          <a:p>
            <a:r>
              <a:rPr lang="en-US" dirty="0" smtClean="0">
                <a:solidFill>
                  <a:srgbClr val="99FF33"/>
                </a:solidFill>
              </a:rPr>
              <a:t>Use the restroom and get a drink of water before class.</a:t>
            </a:r>
          </a:p>
          <a:p>
            <a:r>
              <a:rPr lang="en-US" dirty="0" smtClean="0">
                <a:solidFill>
                  <a:srgbClr val="99FF33"/>
                </a:solidFill>
              </a:rPr>
              <a:t>If you’re going to chew gum, have it in your mouth before class.  I </a:t>
            </a:r>
            <a:r>
              <a:rPr lang="en-US" sz="2800" b="1" dirty="0" smtClean="0">
                <a:solidFill>
                  <a:srgbClr val="00CCFF"/>
                </a:solidFill>
              </a:rPr>
              <a:t>should not </a:t>
            </a:r>
            <a:r>
              <a:rPr lang="en-US" dirty="0" smtClean="0">
                <a:solidFill>
                  <a:srgbClr val="99FF33"/>
                </a:solidFill>
              </a:rPr>
              <a:t>see it or 						hear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  <a:ln w="0">
            <a:noFill/>
          </a:ln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2. Arrive with all necessary supplies.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257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600" b="1" dirty="0" smtClean="0"/>
              <a:t>EVERY DAY YOU NEED TO BRING:</a:t>
            </a:r>
          </a:p>
          <a:p>
            <a:pPr algn="ctr">
              <a:buNone/>
            </a:pPr>
            <a:endParaRPr lang="en-US" sz="3600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Math Book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AR Book/ Agenda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Math Folder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Math notebook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Calculator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Writing Paper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Pencil(s)- </a:t>
            </a:r>
            <a:r>
              <a:rPr lang="en-US" sz="1700" b="1" dirty="0" smtClean="0">
                <a:solidFill>
                  <a:srgbClr val="002060"/>
                </a:solidFill>
              </a:rPr>
              <a:t>Sharpen prior to class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Red pen</a:t>
            </a:r>
          </a:p>
          <a:p>
            <a:endParaRPr lang="en-US" dirty="0"/>
          </a:p>
        </p:txBody>
      </p:sp>
      <p:pic>
        <p:nvPicPr>
          <p:cNvPr id="4" name="Picture 2" descr="C:\msoffice\Media\CntCD1\ClipArt5\j028110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133600"/>
            <a:ext cx="4114800" cy="44114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Documents and Settings\janderson\Local Settings\Temporary Internet Files\Content.IE5\J08VN423\MCj044202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4999"/>
            <a:ext cx="2514600" cy="293043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3. Demonstrate Respect and Honesty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752600"/>
            <a:ext cx="6324600" cy="4525963"/>
          </a:xfrm>
        </p:spPr>
        <p:txBody>
          <a:bodyPr>
            <a:normAutofit fontScale="92500"/>
          </a:bodyPr>
          <a:lstStyle/>
          <a:p>
            <a:r>
              <a:rPr lang="en-US" sz="35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Do not talk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when I am talking.</a:t>
            </a:r>
          </a:p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Do not talk when others are talking.</a:t>
            </a:r>
          </a:p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Raise your hand to be acknowledged.</a:t>
            </a:r>
          </a:p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No horse play.</a:t>
            </a:r>
          </a:p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Respect all equipment and materials used in the classroom.</a:t>
            </a:r>
          </a:p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There are NO DUMB questions.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629400" cy="11430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4. 	Use time in a 	constructive manner.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Use your agenda.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There is generally time at the end of class to work on your assignment, take advantage of it.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Test days bring something to work on or on AR book in case you finish early.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If you have nothing to do, I will find something for you to do.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 </a:t>
            </a:r>
          </a:p>
          <a:p>
            <a:endParaRPr lang="en-US" dirty="0" smtClean="0"/>
          </a:p>
        </p:txBody>
      </p:sp>
      <p:pic>
        <p:nvPicPr>
          <p:cNvPr id="6152" name="Picture 8" descr="C:\Documents and Settings\janderson\Local Settings\Temporary Internet Files\Content.IE5\SH7PC91Q\MCj044203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28600"/>
            <a:ext cx="231956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651</Words>
  <Application>Microsoft Office PowerPoint</Application>
  <PresentationFormat>On-screen Show (4:3)</PresentationFormat>
  <Paragraphs>81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Classroom Procedures Children- Brody (4) and Ty (7) Teaching Experience- 15th year of teaching Education Hobbies </vt:lpstr>
      <vt:lpstr>Classroom Supplies Needed </vt:lpstr>
      <vt:lpstr>7th Grade Rules</vt:lpstr>
      <vt:lpstr>1. Have work completed when due.</vt:lpstr>
      <vt:lpstr>What if I’m sick?</vt:lpstr>
      <vt:lpstr>2. Arrive in the classroom on time.</vt:lpstr>
      <vt:lpstr>2. Arrive with all necessary supplies.</vt:lpstr>
      <vt:lpstr>3. Demonstrate Respect and Honesty</vt:lpstr>
      <vt:lpstr>4.  Use time in a  constructive manner.</vt:lpstr>
      <vt:lpstr>Consequences</vt:lpstr>
      <vt:lpstr>Grading System</vt:lpstr>
      <vt:lpstr>Check your Grade</vt:lpstr>
      <vt:lpstr>When is Mrs. Anderson available to answer my questions? </vt:lpstr>
      <vt:lpstr> Let’s Have A Great Year!  </vt:lpstr>
    </vt:vector>
  </TitlesOfParts>
  <Company>Burlington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Classroom Procedures</dc:title>
  <dc:creator>USD#244</dc:creator>
  <cp:lastModifiedBy>janderson</cp:lastModifiedBy>
  <cp:revision>33</cp:revision>
  <dcterms:created xsi:type="dcterms:W3CDTF">2010-04-30T15:29:09Z</dcterms:created>
  <dcterms:modified xsi:type="dcterms:W3CDTF">2011-08-18T20:10:06Z</dcterms:modified>
</cp:coreProperties>
</file>